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7"/>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336" r:id="rId87"/>
    <p:sldId id="366" r:id="rId88"/>
    <p:sldId id="403" r:id="rId89"/>
    <p:sldId id="365" r:id="rId90"/>
    <p:sldId id="367" r:id="rId91"/>
    <p:sldId id="393" r:id="rId92"/>
    <p:sldId id="369" r:id="rId93"/>
    <p:sldId id="404" r:id="rId94"/>
    <p:sldId id="436" r:id="rId95"/>
    <p:sldId id="437" r:id="rId96"/>
    <p:sldId id="440" r:id="rId97"/>
    <p:sldId id="394" r:id="rId98"/>
    <p:sldId id="405" r:id="rId99"/>
    <p:sldId id="430" r:id="rId100"/>
    <p:sldId id="441" r:id="rId101"/>
    <p:sldId id="392" r:id="rId102"/>
    <p:sldId id="395" r:id="rId103"/>
    <p:sldId id="413" r:id="rId104"/>
    <p:sldId id="414" r:id="rId105"/>
    <p:sldId id="396" r:id="rId106"/>
    <p:sldId id="397" r:id="rId107"/>
    <p:sldId id="406" r:id="rId108"/>
    <p:sldId id="431" r:id="rId109"/>
    <p:sldId id="432" r:id="rId110"/>
    <p:sldId id="339" r:id="rId111"/>
    <p:sldId id="399" r:id="rId112"/>
    <p:sldId id="398" r:id="rId113"/>
    <p:sldId id="400" r:id="rId114"/>
    <p:sldId id="407" r:id="rId115"/>
    <p:sldId id="408" r:id="rId116"/>
    <p:sldId id="433" r:id="rId117"/>
    <p:sldId id="434" r:id="rId118"/>
    <p:sldId id="435" r:id="rId119"/>
    <p:sldId id="296" r:id="rId120"/>
    <p:sldId id="297" r:id="rId121"/>
    <p:sldId id="298" r:id="rId122"/>
    <p:sldId id="311" r:id="rId123"/>
    <p:sldId id="299" r:id="rId124"/>
    <p:sldId id="300" r:id="rId125"/>
    <p:sldId id="301" r:id="rId126"/>
    <p:sldId id="302" r:id="rId127"/>
    <p:sldId id="303" r:id="rId128"/>
    <p:sldId id="304" r:id="rId129"/>
    <p:sldId id="379" r:id="rId130"/>
    <p:sldId id="380" r:id="rId131"/>
    <p:sldId id="381" r:id="rId132"/>
    <p:sldId id="382" r:id="rId133"/>
    <p:sldId id="373" r:id="rId134"/>
    <p:sldId id="374" r:id="rId135"/>
    <p:sldId id="375" r:id="rId136"/>
    <p:sldId id="376" r:id="rId137"/>
    <p:sldId id="377" r:id="rId138"/>
    <p:sldId id="378" r:id="rId139"/>
    <p:sldId id="388" r:id="rId140"/>
    <p:sldId id="391" r:id="rId141"/>
    <p:sldId id="419" r:id="rId142"/>
    <p:sldId id="420" r:id="rId143"/>
    <p:sldId id="390" r:id="rId144"/>
    <p:sldId id="389" r:id="rId145"/>
    <p:sldId id="372" r:id="rId1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59" autoAdjust="0"/>
  </p:normalViewPr>
  <p:slideViewPr>
    <p:cSldViewPr snapToGrid="0" snapToObjects="1">
      <p:cViewPr>
        <p:scale>
          <a:sx n="110" d="100"/>
          <a:sy n="110" d="100"/>
        </p:scale>
        <p:origin x="-3216" y="-1336"/>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notesMaster" Target="notesMasters/notesMaster1.xml"/><Relationship Id="rId148" Type="http://schemas.openxmlformats.org/officeDocument/2006/relationships/printerSettings" Target="printerSettings/printerSettings1.bin"/><Relationship Id="rId14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652735864"/>
        <c:axId val="652746632"/>
        <c:axId val="0"/>
      </c:bar3DChart>
      <c:catAx>
        <c:axId val="652735864"/>
        <c:scaling>
          <c:orientation val="minMax"/>
        </c:scaling>
        <c:delete val="1"/>
        <c:axPos val="b"/>
        <c:majorTickMark val="out"/>
        <c:minorTickMark val="none"/>
        <c:tickLblPos val="nextTo"/>
        <c:crossAx val="652746632"/>
        <c:crosses val="autoZero"/>
        <c:auto val="1"/>
        <c:lblAlgn val="ctr"/>
        <c:lblOffset val="100"/>
        <c:noMultiLvlLbl val="0"/>
      </c:catAx>
      <c:valAx>
        <c:axId val="652746632"/>
        <c:scaling>
          <c:orientation val="minMax"/>
        </c:scaling>
        <c:delete val="0"/>
        <c:axPos val="l"/>
        <c:majorGridlines/>
        <c:numFmt formatCode="0" sourceLinked="1"/>
        <c:majorTickMark val="out"/>
        <c:minorTickMark val="none"/>
        <c:tickLblPos val="nextTo"/>
        <c:crossAx val="6527358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08/07/2011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2.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27758</TotalTime>
  <Words>6354</Words>
  <Application>Microsoft Macintosh PowerPoint</Application>
  <PresentationFormat>On-screen Show (4:3)</PresentationFormat>
  <Paragraphs>1065</Paragraphs>
  <Slides>145</Slides>
  <Notes>48</Notes>
  <HiddenSlides>0</HiddenSlides>
  <MMClips>1</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419</cp:revision>
  <dcterms:created xsi:type="dcterms:W3CDTF">2011-03-08T13:24:17Z</dcterms:created>
  <dcterms:modified xsi:type="dcterms:W3CDTF">2011-07-07T23:54:21Z</dcterms:modified>
</cp:coreProperties>
</file>